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99061f3f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99061f3f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99061f3f9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99061f3f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99061f3f9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99061f3f9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99061f3f9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99061f3f9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99061f3f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99061f3f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99061f3f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99061f3f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99061f3f9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99061f3f9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99061f3f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99061f3f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Kampos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Vinícius Reif Biavatti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Sistema de Gestão de Quadras Esportivas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Gerenciamento de </a:t>
            </a:r>
            <a:br>
              <a:rPr lang="pt-BR"/>
            </a:br>
            <a:r>
              <a:rPr lang="pt-BR"/>
              <a:t>estabelecimento esportivo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Agendamento de reservas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Divulgação da quadra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Notificações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Contato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1714493"/>
            <a:ext cx="4572002" cy="3429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Tecnologias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Linguagem PHP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Linguagem Javascript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Banco de dados MySQL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Servidor Hostgator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1550" y="1684150"/>
            <a:ext cx="4612451" cy="345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550" y="3942221"/>
            <a:ext cx="1055700" cy="104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4749" y="3959050"/>
            <a:ext cx="1014125" cy="101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75651" y="3959051"/>
            <a:ext cx="1985320" cy="101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Projeto Chat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Introduzir uma forma de contato direto</a:t>
            </a:r>
            <a:br>
              <a:rPr lang="pt-BR"/>
            </a:br>
            <a:r>
              <a:rPr lang="pt-BR"/>
              <a:t>na plataforma Kampos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Notificação de contato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Recebimento e entrega de mensagens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9450" y="1676575"/>
            <a:ext cx="4312825" cy="346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Projeto Chat</a:t>
            </a:r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Introduzir uma forma de </a:t>
            </a:r>
            <a:br>
              <a:rPr lang="pt-BR"/>
            </a:br>
            <a:r>
              <a:rPr lang="pt-BR"/>
              <a:t>contato direto</a:t>
            </a:r>
            <a:br>
              <a:rPr lang="pt-BR"/>
            </a:br>
            <a:r>
              <a:rPr lang="pt-BR"/>
              <a:t>na plataforma Kampos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Notificação de contato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Recebimento e entrega </a:t>
            </a:r>
            <a:br>
              <a:rPr lang="pt-BR"/>
            </a:br>
            <a:r>
              <a:rPr lang="pt-BR"/>
              <a:t>de mensagens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1550" y="1684150"/>
            <a:ext cx="4612451" cy="345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Desenvolvedor</a:t>
            </a:r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Vinícius Reif Biavatti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7 anos com vivência em Java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3 anos com vivência em programação </a:t>
            </a:r>
            <a:br>
              <a:rPr lang="pt-BR"/>
            </a:br>
            <a:r>
              <a:rPr lang="pt-BR"/>
              <a:t>web (PHP, JS, MySQL)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CEO da empresa Kampos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4225" y="1691750"/>
            <a:ext cx="3069775" cy="345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Lições Aprendidas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Vantagem em seguir um cronograma de projeto com requisitos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Aprendizado nas linguagens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Realização de testes funcionais em não funcionais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Estimativa alta para o projeto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3600" y="2981400"/>
            <a:ext cx="2990400" cy="21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 o projeto começasse hoje...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Utilizaria um conceito separado de frontend e backend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Uso de tecnologia de REST API e micro-serviços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Uso de frameworks tipo MVC como o Zend Framework, Codeigniter </a:t>
            </a:r>
            <a:br>
              <a:rPr lang="pt-BR"/>
            </a:br>
            <a:r>
              <a:rPr lang="pt-BR"/>
              <a:t>ou Spring (Java)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3600" y="2981400"/>
            <a:ext cx="2990400" cy="21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